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a" ContentType="audio/x-ms-wma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0" r:id="rId23"/>
    <p:sldId id="277" r:id="rId24"/>
    <p:sldId id="278" r:id="rId25"/>
    <p:sldId id="279" r:id="rId26"/>
    <p:sldId id="281" r:id="rId27"/>
    <p:sldId id="282" r:id="rId28"/>
    <p:sldId id="283" r:id="rId29"/>
    <p:sldId id="290" r:id="rId30"/>
    <p:sldId id="291" r:id="rId31"/>
    <p:sldId id="284" r:id="rId32"/>
    <p:sldId id="285" r:id="rId33"/>
    <p:sldId id="286" r:id="rId34"/>
    <p:sldId id="287" r:id="rId35"/>
    <p:sldId id="288" r:id="rId36"/>
    <p:sldId id="289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san Tomasevic" userId="721fb19c-365d-494d-aa18-9d89dcaceb12" providerId="ADAL" clId="{66ADBBF2-09EE-4543-A871-33D26328A860}"/>
    <pc:docChg chg="custSel modSld">
      <pc:chgData name="Dusan Tomasevic" userId="721fb19c-365d-494d-aa18-9d89dcaceb12" providerId="ADAL" clId="{66ADBBF2-09EE-4543-A871-33D26328A860}" dt="2020-12-21T18:22:14.120" v="40" actId="478"/>
      <pc:docMkLst>
        <pc:docMk/>
      </pc:docMkLst>
      <pc:sldChg chg="delSp mod delAnim">
        <pc:chgData name="Dusan Tomasevic" userId="721fb19c-365d-494d-aa18-9d89dcaceb12" providerId="ADAL" clId="{66ADBBF2-09EE-4543-A871-33D26328A860}" dt="2020-12-21T18:20:33.149" v="0" actId="478"/>
        <pc:sldMkLst>
          <pc:docMk/>
          <pc:sldMk cId="919855738" sldId="256"/>
        </pc:sldMkLst>
        <pc:picChg chg="del">
          <ac:chgData name="Dusan Tomasevic" userId="721fb19c-365d-494d-aa18-9d89dcaceb12" providerId="ADAL" clId="{66ADBBF2-09EE-4543-A871-33D26328A860}" dt="2020-12-21T18:20:33.149" v="0" actId="478"/>
          <ac:picMkLst>
            <pc:docMk/>
            <pc:sldMk cId="919855738" sldId="256"/>
            <ac:picMk id="7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35.588" v="1" actId="478"/>
        <pc:sldMkLst>
          <pc:docMk/>
          <pc:sldMk cId="1611101257" sldId="257"/>
        </pc:sldMkLst>
        <pc:picChg chg="del">
          <ac:chgData name="Dusan Tomasevic" userId="721fb19c-365d-494d-aa18-9d89dcaceb12" providerId="ADAL" clId="{66ADBBF2-09EE-4543-A871-33D26328A860}" dt="2020-12-21T18:20:35.588" v="1" actId="478"/>
          <ac:picMkLst>
            <pc:docMk/>
            <pc:sldMk cId="1611101257" sldId="257"/>
            <ac:picMk id="4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37.560" v="2" actId="478"/>
        <pc:sldMkLst>
          <pc:docMk/>
          <pc:sldMk cId="3898514602" sldId="258"/>
        </pc:sldMkLst>
        <pc:picChg chg="del">
          <ac:chgData name="Dusan Tomasevic" userId="721fb19c-365d-494d-aa18-9d89dcaceb12" providerId="ADAL" clId="{66ADBBF2-09EE-4543-A871-33D26328A860}" dt="2020-12-21T18:20:37.560" v="2" actId="478"/>
          <ac:picMkLst>
            <pc:docMk/>
            <pc:sldMk cId="3898514602" sldId="258"/>
            <ac:picMk id="10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39.615" v="3" actId="478"/>
        <pc:sldMkLst>
          <pc:docMk/>
          <pc:sldMk cId="2169674390" sldId="259"/>
        </pc:sldMkLst>
        <pc:picChg chg="del">
          <ac:chgData name="Dusan Tomasevic" userId="721fb19c-365d-494d-aa18-9d89dcaceb12" providerId="ADAL" clId="{66ADBBF2-09EE-4543-A871-33D26328A860}" dt="2020-12-21T18:20:39.615" v="3" actId="478"/>
          <ac:picMkLst>
            <pc:docMk/>
            <pc:sldMk cId="2169674390" sldId="259"/>
            <ac:picMk id="5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41.920" v="4" actId="478"/>
        <pc:sldMkLst>
          <pc:docMk/>
          <pc:sldMk cId="3495286035" sldId="260"/>
        </pc:sldMkLst>
        <pc:picChg chg="del">
          <ac:chgData name="Dusan Tomasevic" userId="721fb19c-365d-494d-aa18-9d89dcaceb12" providerId="ADAL" clId="{66ADBBF2-09EE-4543-A871-33D26328A860}" dt="2020-12-21T18:20:41.920" v="4" actId="478"/>
          <ac:picMkLst>
            <pc:docMk/>
            <pc:sldMk cId="3495286035" sldId="260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45.110" v="5" actId="478"/>
        <pc:sldMkLst>
          <pc:docMk/>
          <pc:sldMk cId="969184301" sldId="261"/>
        </pc:sldMkLst>
        <pc:picChg chg="del">
          <ac:chgData name="Dusan Tomasevic" userId="721fb19c-365d-494d-aa18-9d89dcaceb12" providerId="ADAL" clId="{66ADBBF2-09EE-4543-A871-33D26328A860}" dt="2020-12-21T18:20:45.110" v="5" actId="478"/>
          <ac:picMkLst>
            <pc:docMk/>
            <pc:sldMk cId="969184301" sldId="261"/>
            <ac:picMk id="4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47.313" v="6" actId="478"/>
        <pc:sldMkLst>
          <pc:docMk/>
          <pc:sldMk cId="112061711" sldId="262"/>
        </pc:sldMkLst>
        <pc:picChg chg="del">
          <ac:chgData name="Dusan Tomasevic" userId="721fb19c-365d-494d-aa18-9d89dcaceb12" providerId="ADAL" clId="{66ADBBF2-09EE-4543-A871-33D26328A860}" dt="2020-12-21T18:20:47.313" v="6" actId="478"/>
          <ac:picMkLst>
            <pc:docMk/>
            <pc:sldMk cId="112061711" sldId="262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50.352" v="7" actId="478"/>
        <pc:sldMkLst>
          <pc:docMk/>
          <pc:sldMk cId="2139838174" sldId="263"/>
        </pc:sldMkLst>
        <pc:picChg chg="del">
          <ac:chgData name="Dusan Tomasevic" userId="721fb19c-365d-494d-aa18-9d89dcaceb12" providerId="ADAL" clId="{66ADBBF2-09EE-4543-A871-33D26328A860}" dt="2020-12-21T18:20:50.352" v="7" actId="478"/>
          <ac:picMkLst>
            <pc:docMk/>
            <pc:sldMk cId="2139838174" sldId="263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53.236" v="8" actId="478"/>
        <pc:sldMkLst>
          <pc:docMk/>
          <pc:sldMk cId="417303610" sldId="264"/>
        </pc:sldMkLst>
        <pc:picChg chg="del">
          <ac:chgData name="Dusan Tomasevic" userId="721fb19c-365d-494d-aa18-9d89dcaceb12" providerId="ADAL" clId="{66ADBBF2-09EE-4543-A871-33D26328A860}" dt="2020-12-21T18:20:53.236" v="8" actId="478"/>
          <ac:picMkLst>
            <pc:docMk/>
            <pc:sldMk cId="417303610" sldId="264"/>
            <ac:picMk id="4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55.805" v="9" actId="478"/>
        <pc:sldMkLst>
          <pc:docMk/>
          <pc:sldMk cId="2075814542" sldId="265"/>
        </pc:sldMkLst>
        <pc:picChg chg="del">
          <ac:chgData name="Dusan Tomasevic" userId="721fb19c-365d-494d-aa18-9d89dcaceb12" providerId="ADAL" clId="{66ADBBF2-09EE-4543-A871-33D26328A860}" dt="2020-12-21T18:20:55.805" v="9" actId="478"/>
          <ac:picMkLst>
            <pc:docMk/>
            <pc:sldMk cId="2075814542" sldId="265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0:58.986" v="10" actId="478"/>
        <pc:sldMkLst>
          <pc:docMk/>
          <pc:sldMk cId="2296351984" sldId="266"/>
        </pc:sldMkLst>
        <pc:picChg chg="del">
          <ac:chgData name="Dusan Tomasevic" userId="721fb19c-365d-494d-aa18-9d89dcaceb12" providerId="ADAL" clId="{66ADBBF2-09EE-4543-A871-33D26328A860}" dt="2020-12-21T18:20:58.986" v="10" actId="478"/>
          <ac:picMkLst>
            <pc:docMk/>
            <pc:sldMk cId="2296351984" sldId="266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04.671" v="12" actId="478"/>
        <pc:sldMkLst>
          <pc:docMk/>
          <pc:sldMk cId="1299429530" sldId="267"/>
        </pc:sldMkLst>
        <pc:picChg chg="del">
          <ac:chgData name="Dusan Tomasevic" userId="721fb19c-365d-494d-aa18-9d89dcaceb12" providerId="ADAL" clId="{66ADBBF2-09EE-4543-A871-33D26328A860}" dt="2020-12-21T18:21:04.671" v="12" actId="478"/>
          <ac:picMkLst>
            <pc:docMk/>
            <pc:sldMk cId="1299429530" sldId="267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02.195" v="11" actId="478"/>
        <pc:sldMkLst>
          <pc:docMk/>
          <pc:sldMk cId="1280632019" sldId="268"/>
        </pc:sldMkLst>
        <pc:picChg chg="del">
          <ac:chgData name="Dusan Tomasevic" userId="721fb19c-365d-494d-aa18-9d89dcaceb12" providerId="ADAL" clId="{66ADBBF2-09EE-4543-A871-33D26328A860}" dt="2020-12-21T18:21:02.195" v="11" actId="478"/>
          <ac:picMkLst>
            <pc:docMk/>
            <pc:sldMk cId="1280632019" sldId="268"/>
            <ac:picMk id="5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07.868" v="13" actId="478"/>
        <pc:sldMkLst>
          <pc:docMk/>
          <pc:sldMk cId="1561967097" sldId="269"/>
        </pc:sldMkLst>
        <pc:picChg chg="del">
          <ac:chgData name="Dusan Tomasevic" userId="721fb19c-365d-494d-aa18-9d89dcaceb12" providerId="ADAL" clId="{66ADBBF2-09EE-4543-A871-33D26328A860}" dt="2020-12-21T18:21:07.868" v="13" actId="478"/>
          <ac:picMkLst>
            <pc:docMk/>
            <pc:sldMk cId="1561967097" sldId="269"/>
            <ac:picMk id="5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10.043" v="14" actId="478"/>
        <pc:sldMkLst>
          <pc:docMk/>
          <pc:sldMk cId="311590674" sldId="270"/>
        </pc:sldMkLst>
        <pc:picChg chg="del">
          <ac:chgData name="Dusan Tomasevic" userId="721fb19c-365d-494d-aa18-9d89dcaceb12" providerId="ADAL" clId="{66ADBBF2-09EE-4543-A871-33D26328A860}" dt="2020-12-21T18:21:10.043" v="14" actId="478"/>
          <ac:picMkLst>
            <pc:docMk/>
            <pc:sldMk cId="311590674" sldId="270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13.316" v="15" actId="478"/>
        <pc:sldMkLst>
          <pc:docMk/>
          <pc:sldMk cId="703192384" sldId="271"/>
        </pc:sldMkLst>
        <pc:picChg chg="del">
          <ac:chgData name="Dusan Tomasevic" userId="721fb19c-365d-494d-aa18-9d89dcaceb12" providerId="ADAL" clId="{66ADBBF2-09EE-4543-A871-33D26328A860}" dt="2020-12-21T18:21:13.316" v="15" actId="478"/>
          <ac:picMkLst>
            <pc:docMk/>
            <pc:sldMk cId="703192384" sldId="271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15.571" v="16" actId="478"/>
        <pc:sldMkLst>
          <pc:docMk/>
          <pc:sldMk cId="2675388024" sldId="272"/>
        </pc:sldMkLst>
        <pc:picChg chg="del">
          <ac:chgData name="Dusan Tomasevic" userId="721fb19c-365d-494d-aa18-9d89dcaceb12" providerId="ADAL" clId="{66ADBBF2-09EE-4543-A871-33D26328A860}" dt="2020-12-21T18:21:15.571" v="16" actId="478"/>
          <ac:picMkLst>
            <pc:docMk/>
            <pc:sldMk cId="2675388024" sldId="272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18.348" v="17" actId="478"/>
        <pc:sldMkLst>
          <pc:docMk/>
          <pc:sldMk cId="4004234207" sldId="273"/>
        </pc:sldMkLst>
        <pc:picChg chg="del">
          <ac:chgData name="Dusan Tomasevic" userId="721fb19c-365d-494d-aa18-9d89dcaceb12" providerId="ADAL" clId="{66ADBBF2-09EE-4543-A871-33D26328A860}" dt="2020-12-21T18:21:18.348" v="17" actId="478"/>
          <ac:picMkLst>
            <pc:docMk/>
            <pc:sldMk cId="4004234207" sldId="273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20.500" v="18" actId="478"/>
        <pc:sldMkLst>
          <pc:docMk/>
          <pc:sldMk cId="141402070" sldId="274"/>
        </pc:sldMkLst>
        <pc:picChg chg="del">
          <ac:chgData name="Dusan Tomasevic" userId="721fb19c-365d-494d-aa18-9d89dcaceb12" providerId="ADAL" clId="{66ADBBF2-09EE-4543-A871-33D26328A860}" dt="2020-12-21T18:21:20.500" v="18" actId="478"/>
          <ac:picMkLst>
            <pc:docMk/>
            <pc:sldMk cId="141402070" sldId="274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22.569" v="19" actId="478"/>
        <pc:sldMkLst>
          <pc:docMk/>
          <pc:sldMk cId="1021276255" sldId="275"/>
        </pc:sldMkLst>
        <pc:picChg chg="del">
          <ac:chgData name="Dusan Tomasevic" userId="721fb19c-365d-494d-aa18-9d89dcaceb12" providerId="ADAL" clId="{66ADBBF2-09EE-4543-A871-33D26328A860}" dt="2020-12-21T18:21:22.569" v="19" actId="478"/>
          <ac:picMkLst>
            <pc:docMk/>
            <pc:sldMk cId="1021276255" sldId="275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24.845" v="20" actId="478"/>
        <pc:sldMkLst>
          <pc:docMk/>
          <pc:sldMk cId="2617614140" sldId="276"/>
        </pc:sldMkLst>
        <pc:picChg chg="del">
          <ac:chgData name="Dusan Tomasevic" userId="721fb19c-365d-494d-aa18-9d89dcaceb12" providerId="ADAL" clId="{66ADBBF2-09EE-4543-A871-33D26328A860}" dt="2020-12-21T18:21:24.845" v="20" actId="478"/>
          <ac:picMkLst>
            <pc:docMk/>
            <pc:sldMk cId="2617614140" sldId="276"/>
            <ac:picMk id="5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30.521" v="22" actId="478"/>
        <pc:sldMkLst>
          <pc:docMk/>
          <pc:sldMk cId="1672322126" sldId="277"/>
        </pc:sldMkLst>
        <pc:picChg chg="del">
          <ac:chgData name="Dusan Tomasevic" userId="721fb19c-365d-494d-aa18-9d89dcaceb12" providerId="ADAL" clId="{66ADBBF2-09EE-4543-A871-33D26328A860}" dt="2020-12-21T18:21:30.521" v="22" actId="478"/>
          <ac:picMkLst>
            <pc:docMk/>
            <pc:sldMk cId="1672322126" sldId="277"/>
            <ac:picMk id="6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33.344" v="23" actId="478"/>
        <pc:sldMkLst>
          <pc:docMk/>
          <pc:sldMk cId="849154204" sldId="278"/>
        </pc:sldMkLst>
        <pc:picChg chg="del">
          <ac:chgData name="Dusan Tomasevic" userId="721fb19c-365d-494d-aa18-9d89dcaceb12" providerId="ADAL" clId="{66ADBBF2-09EE-4543-A871-33D26328A860}" dt="2020-12-21T18:21:33.344" v="23" actId="478"/>
          <ac:picMkLst>
            <pc:docMk/>
            <pc:sldMk cId="849154204" sldId="278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35.580" v="24" actId="478"/>
        <pc:sldMkLst>
          <pc:docMk/>
          <pc:sldMk cId="427516035" sldId="279"/>
        </pc:sldMkLst>
        <pc:picChg chg="del">
          <ac:chgData name="Dusan Tomasevic" userId="721fb19c-365d-494d-aa18-9d89dcaceb12" providerId="ADAL" clId="{66ADBBF2-09EE-4543-A871-33D26328A860}" dt="2020-12-21T18:21:35.580" v="24" actId="478"/>
          <ac:picMkLst>
            <pc:docMk/>
            <pc:sldMk cId="427516035" sldId="279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28.338" v="21" actId="478"/>
        <pc:sldMkLst>
          <pc:docMk/>
          <pc:sldMk cId="928807451" sldId="280"/>
        </pc:sldMkLst>
        <pc:picChg chg="del">
          <ac:chgData name="Dusan Tomasevic" userId="721fb19c-365d-494d-aa18-9d89dcaceb12" providerId="ADAL" clId="{66ADBBF2-09EE-4543-A871-33D26328A860}" dt="2020-12-21T18:21:28.338" v="21" actId="478"/>
          <ac:picMkLst>
            <pc:docMk/>
            <pc:sldMk cId="928807451" sldId="280"/>
            <ac:picMk id="6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38.268" v="25" actId="478"/>
        <pc:sldMkLst>
          <pc:docMk/>
          <pc:sldMk cId="1101479504" sldId="281"/>
        </pc:sldMkLst>
        <pc:picChg chg="del">
          <ac:chgData name="Dusan Tomasevic" userId="721fb19c-365d-494d-aa18-9d89dcaceb12" providerId="ADAL" clId="{66ADBBF2-09EE-4543-A871-33D26328A860}" dt="2020-12-21T18:21:38.268" v="25" actId="478"/>
          <ac:picMkLst>
            <pc:docMk/>
            <pc:sldMk cId="1101479504" sldId="281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40.504" v="26" actId="478"/>
        <pc:sldMkLst>
          <pc:docMk/>
          <pc:sldMk cId="3527789874" sldId="282"/>
        </pc:sldMkLst>
        <pc:picChg chg="del">
          <ac:chgData name="Dusan Tomasevic" userId="721fb19c-365d-494d-aa18-9d89dcaceb12" providerId="ADAL" clId="{66ADBBF2-09EE-4543-A871-33D26328A860}" dt="2020-12-21T18:21:40.504" v="26" actId="478"/>
          <ac:picMkLst>
            <pc:docMk/>
            <pc:sldMk cId="3527789874" sldId="282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43.014" v="27" actId="478"/>
        <pc:sldMkLst>
          <pc:docMk/>
          <pc:sldMk cId="1976530475" sldId="283"/>
        </pc:sldMkLst>
        <pc:picChg chg="del">
          <ac:chgData name="Dusan Tomasevic" userId="721fb19c-365d-494d-aa18-9d89dcaceb12" providerId="ADAL" clId="{66ADBBF2-09EE-4543-A871-33D26328A860}" dt="2020-12-21T18:21:43.014" v="27" actId="478"/>
          <ac:picMkLst>
            <pc:docMk/>
            <pc:sldMk cId="1976530475" sldId="283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50.093" v="30" actId="478"/>
        <pc:sldMkLst>
          <pc:docMk/>
          <pc:sldMk cId="2529559372" sldId="284"/>
        </pc:sldMkLst>
        <pc:picChg chg="del">
          <ac:chgData name="Dusan Tomasevic" userId="721fb19c-365d-494d-aa18-9d89dcaceb12" providerId="ADAL" clId="{66ADBBF2-09EE-4543-A871-33D26328A860}" dt="2020-12-21T18:21:50.093" v="30" actId="478"/>
          <ac:picMkLst>
            <pc:docMk/>
            <pc:sldMk cId="2529559372" sldId="284"/>
            <ac:picMk id="4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52.865" v="31" actId="478"/>
        <pc:sldMkLst>
          <pc:docMk/>
          <pc:sldMk cId="72472857" sldId="285"/>
        </pc:sldMkLst>
        <pc:picChg chg="del">
          <ac:chgData name="Dusan Tomasevic" userId="721fb19c-365d-494d-aa18-9d89dcaceb12" providerId="ADAL" clId="{66ADBBF2-09EE-4543-A871-33D26328A860}" dt="2020-12-21T18:21:52.865" v="31" actId="478"/>
          <ac:picMkLst>
            <pc:docMk/>
            <pc:sldMk cId="72472857" sldId="285"/>
            <ac:picMk id="4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54.643" v="32" actId="478"/>
        <pc:sldMkLst>
          <pc:docMk/>
          <pc:sldMk cId="1812404605" sldId="286"/>
        </pc:sldMkLst>
        <pc:picChg chg="del">
          <ac:chgData name="Dusan Tomasevic" userId="721fb19c-365d-494d-aa18-9d89dcaceb12" providerId="ADAL" clId="{66ADBBF2-09EE-4543-A871-33D26328A860}" dt="2020-12-21T18:21:54.643" v="32" actId="478"/>
          <ac:picMkLst>
            <pc:docMk/>
            <pc:sldMk cId="1812404605" sldId="286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57.030" v="33" actId="478"/>
        <pc:sldMkLst>
          <pc:docMk/>
          <pc:sldMk cId="1611015878" sldId="287"/>
        </pc:sldMkLst>
        <pc:picChg chg="del">
          <ac:chgData name="Dusan Tomasevic" userId="721fb19c-365d-494d-aa18-9d89dcaceb12" providerId="ADAL" clId="{66ADBBF2-09EE-4543-A871-33D26328A860}" dt="2020-12-21T18:21:57.030" v="33" actId="478"/>
          <ac:picMkLst>
            <pc:docMk/>
            <pc:sldMk cId="1611015878" sldId="287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59.449" v="34" actId="478"/>
        <pc:sldMkLst>
          <pc:docMk/>
          <pc:sldMk cId="550851418" sldId="288"/>
        </pc:sldMkLst>
        <pc:picChg chg="del">
          <ac:chgData name="Dusan Tomasevic" userId="721fb19c-365d-494d-aa18-9d89dcaceb12" providerId="ADAL" clId="{66ADBBF2-09EE-4543-A871-33D26328A860}" dt="2020-12-21T18:21:59.449" v="34" actId="478"/>
          <ac:picMkLst>
            <pc:docMk/>
            <pc:sldMk cId="550851418" sldId="288"/>
            <ac:picMk id="5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2:02.270" v="35" actId="478"/>
        <pc:sldMkLst>
          <pc:docMk/>
          <pc:sldMk cId="3777449261" sldId="289"/>
        </pc:sldMkLst>
        <pc:picChg chg="del">
          <ac:chgData name="Dusan Tomasevic" userId="721fb19c-365d-494d-aa18-9d89dcaceb12" providerId="ADAL" clId="{66ADBBF2-09EE-4543-A871-33D26328A860}" dt="2020-12-21T18:22:02.270" v="35" actId="478"/>
          <ac:picMkLst>
            <pc:docMk/>
            <pc:sldMk cId="3777449261" sldId="289"/>
            <ac:picMk id="4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45.820" v="28" actId="478"/>
        <pc:sldMkLst>
          <pc:docMk/>
          <pc:sldMk cId="3528287077" sldId="290"/>
        </pc:sldMkLst>
        <pc:picChg chg="del">
          <ac:chgData name="Dusan Tomasevic" userId="721fb19c-365d-494d-aa18-9d89dcaceb12" providerId="ADAL" clId="{66ADBBF2-09EE-4543-A871-33D26328A860}" dt="2020-12-21T18:21:45.820" v="28" actId="478"/>
          <ac:picMkLst>
            <pc:docMk/>
            <pc:sldMk cId="3528287077" sldId="290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1:47.944" v="29" actId="478"/>
        <pc:sldMkLst>
          <pc:docMk/>
          <pc:sldMk cId="3821453390" sldId="291"/>
        </pc:sldMkLst>
        <pc:picChg chg="del">
          <ac:chgData name="Dusan Tomasevic" userId="721fb19c-365d-494d-aa18-9d89dcaceb12" providerId="ADAL" clId="{66ADBBF2-09EE-4543-A871-33D26328A860}" dt="2020-12-21T18:21:47.944" v="29" actId="478"/>
          <ac:picMkLst>
            <pc:docMk/>
            <pc:sldMk cId="3821453390" sldId="291"/>
            <ac:picMk id="4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2:04.098" v="36" actId="478"/>
        <pc:sldMkLst>
          <pc:docMk/>
          <pc:sldMk cId="3976045980" sldId="292"/>
        </pc:sldMkLst>
        <pc:picChg chg="del">
          <ac:chgData name="Dusan Tomasevic" userId="721fb19c-365d-494d-aa18-9d89dcaceb12" providerId="ADAL" clId="{66ADBBF2-09EE-4543-A871-33D26328A860}" dt="2020-12-21T18:22:04.098" v="36" actId="478"/>
          <ac:picMkLst>
            <pc:docMk/>
            <pc:sldMk cId="3976045980" sldId="292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2:05.977" v="37" actId="478"/>
        <pc:sldMkLst>
          <pc:docMk/>
          <pc:sldMk cId="2647865925" sldId="293"/>
        </pc:sldMkLst>
        <pc:picChg chg="del">
          <ac:chgData name="Dusan Tomasevic" userId="721fb19c-365d-494d-aa18-9d89dcaceb12" providerId="ADAL" clId="{66ADBBF2-09EE-4543-A871-33D26328A860}" dt="2020-12-21T18:22:05.977" v="37" actId="478"/>
          <ac:picMkLst>
            <pc:docMk/>
            <pc:sldMk cId="2647865925" sldId="293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2:08.865" v="38" actId="478"/>
        <pc:sldMkLst>
          <pc:docMk/>
          <pc:sldMk cId="2795421033" sldId="294"/>
        </pc:sldMkLst>
        <pc:picChg chg="del">
          <ac:chgData name="Dusan Tomasevic" userId="721fb19c-365d-494d-aa18-9d89dcaceb12" providerId="ADAL" clId="{66ADBBF2-09EE-4543-A871-33D26328A860}" dt="2020-12-21T18:22:08.865" v="38" actId="478"/>
          <ac:picMkLst>
            <pc:docMk/>
            <pc:sldMk cId="2795421033" sldId="294"/>
            <ac:picMk id="2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2:10.826" v="39" actId="478"/>
        <pc:sldMkLst>
          <pc:docMk/>
          <pc:sldMk cId="4229094459" sldId="295"/>
        </pc:sldMkLst>
        <pc:picChg chg="del">
          <ac:chgData name="Dusan Tomasevic" userId="721fb19c-365d-494d-aa18-9d89dcaceb12" providerId="ADAL" clId="{66ADBBF2-09EE-4543-A871-33D26328A860}" dt="2020-12-21T18:22:10.826" v="39" actId="478"/>
          <ac:picMkLst>
            <pc:docMk/>
            <pc:sldMk cId="4229094459" sldId="295"/>
            <ac:picMk id="5" creationId="{00000000-0000-0000-0000-000000000000}"/>
          </ac:picMkLst>
        </pc:picChg>
      </pc:sldChg>
      <pc:sldChg chg="delSp mod delAnim">
        <pc:chgData name="Dusan Tomasevic" userId="721fb19c-365d-494d-aa18-9d89dcaceb12" providerId="ADAL" clId="{66ADBBF2-09EE-4543-A871-33D26328A860}" dt="2020-12-21T18:22:14.120" v="40" actId="478"/>
        <pc:sldMkLst>
          <pc:docMk/>
          <pc:sldMk cId="152389183" sldId="296"/>
        </pc:sldMkLst>
        <pc:picChg chg="del">
          <ac:chgData name="Dusan Tomasevic" userId="721fb19c-365d-494d-aa18-9d89dcaceb12" providerId="ADAL" clId="{66ADBBF2-09EE-4543-A871-33D26328A860}" dt="2020-12-21T18:22:14.120" v="40" actId="478"/>
          <ac:picMkLst>
            <pc:docMk/>
            <pc:sldMk cId="152389183" sldId="296"/>
            <ac:picMk id="4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52261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3481106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699931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253529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214582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1973322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250580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414950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301537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358828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354537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F7EBB-603B-41D7-9F32-C26EF5130D43}" type="datetimeFigureOut">
              <a:rPr lang="sr-Latn-BA" smtClean="0"/>
              <a:t>21.12.2020.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246540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ГИНЕКОЛОГИЈИ </a:t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АКУШЕРСТВУ</a:t>
            </a:r>
            <a:b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НЕДЕЉА НАСТАВЕ</a:t>
            </a:r>
            <a:endParaRPr lang="sr-Latn-B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pPr algn="r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асист. др Никола Јовић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855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2276"/>
            <a:ext cx="10515600" cy="567468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imminens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претећи побачај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праћен незнатним боловима при дну трбуха или лаганим крварењем, уредним гинеколошким налазом, нормалним новоима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hcg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уредним УЗ налазом (срчана акција плода),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incipiens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(започети побачај) појачани болови при дну трбуха и појачано крварење, грлић се скраћује, размекшава и дилатира, пада ниво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hcg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често недостаје срчана акција плода на УЗ прегледу,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incompletes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(непотпуни побачај) јаки болови при дну трбуха и јако вагинално крварење, грлић је дилатиран, а при прегледу се палпирају делови овулума, УЗ се плод визуелизује изнад унутрашњег ушћа грлића или у ендоцервикалном каналу,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814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571332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completus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потпуни побачај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 одликује лаганим боловима или крварењем, цервикални канал је дилатиран или се полако затвара, а у потпуности су избачени делови овулума,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missed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обично одликује само УЗ визуелизованим одсуством срчане акције плода, без или са оскудним крварењем, боловима и уредним гинеколошким налазом, док је ниво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hcg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низак за гестацијску старост,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blighted ovum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празан мешак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 дијагностикује УЗ са визуелизацијом гестацијског мешка без видљивог ембрионалног еха и ниским нивоом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hcg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 post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abortum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статак делова овулума након киретаже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одликује се крварењем, обично без болова при дну трбуха, фебрилношћу и специфичним УЗ налазом.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351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32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6670"/>
            <a:ext cx="10515600" cy="5610293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претећи побачај се може лечити хормонском терапијом, витаминима и инфузионим растворима, уз праћење интензитета крварења.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 остали облици побачаја захтевају елиминацију производа (или делова производа) концептуса из материчне шупљине медикаментима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Mifepriston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Misoprostol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Metrotexat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инструменталним процедурама (киретажа)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осим контроле виталних параметара, неопходан је и примена утеротоничке терапије (препарати 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xytocin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инфузионих раствора, трансфузије и антибиотика.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 на хистопатолошку анализу – осим у случају намерног легалног побачаја.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429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67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5155"/>
            <a:ext cx="10515600" cy="56618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смесити пацијенткињу на гинеколошки сто или у кревет,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отварање бар једне венске линије,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контрола виталних параметара (температура, пулс, ТА, сатурација),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асистенција при извођењу гинеколошког прегледа или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киретаже (додавање и придржавање екартера, додавање Хегарових дилататора и инструмената - кирета)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ординирање прописане терапије (инфузија, трансфузија, медикаменти),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слање материјала на хистопатолошку анализу.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90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8034"/>
            <a:ext cx="10515600" cy="5648929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Ектопична трудноћа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graviditas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extrauterina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имплантацију оплођене јајне ћелије ван физиолошког места имплантације тј. ван материчне шупљине. 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место у 90% случајева је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јајовод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(ампула или интерстицијум), а много ређе јајник, грлић, перитонеум, црева, спољашња површина тела материце...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Развија се у две форме: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тубарни абортус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(оплођена јајна ћелија расте, растеже зид, долази до пуцања опне те интратубарног крварења и крварења кроз абдоминално ушће јајовода, док је јајовод интактан) и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руптура тубе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оплођена јајна ћелија расте, растеже зид, изазива исхемију зида и последичну руптуру са следственим интраабдоминалним крварењем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192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2580"/>
            <a:ext cx="10515600" cy="54943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изостанак менструације не дужи од 8 недеља, са могућом појавом оскудног крварења, углавном без болова, тамне боје,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 настаје као последица руптуре тубе или компресије дилатираног јајовода, оштар, попут убода ножем,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постоје субјективни знаци трудноће (мучнина, повраћање, напетост груди),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знаци шока у случају руптуре тубе.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гинеколошки преглед (палпирање тумефакције уз утерус, болна осетљивост или напет Дугласов простор код интраабдоминалног крварења, ливидитет вагине, грлић размекшан, бол при помицању),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налаз (задебљан ендометријум, без визуелизације мешка уз визуелизацију (не увек) формације уз утерус),</a:t>
            </a:r>
          </a:p>
          <a:p>
            <a:pPr marL="514350" indent="-514350">
              <a:buAutoNum type="arabicPeriod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hcg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прати дуплирање вредности на свака два дана (као код интраутерине трудноће), већ се незнатно увећава или одржава,</a:t>
            </a:r>
          </a:p>
          <a:p>
            <a:pPr marL="514350" indent="-514350">
              <a:buAutoNum type="arabicPeriod"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388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12124"/>
            <a:ext cx="10515600" cy="5764839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конзервативни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контрола крварења, праћење клиничке слике, контрола виталних параметара (шок листа), контрола нивоа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>
                <a:latin typeface="Times New Roman" panose="02020603050405020304" pitchFamily="18" charset="0"/>
                <a:cs typeface="Times New Roman" panose="02020603050405020304" pitchFamily="18" charset="0"/>
              </a:rPr>
              <a:t>hcg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 случају опадања вредности веће шансе за конзервативним завршетком), сукцесивни УЗ прегледи.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лапароскопски или лапаротомија (обавезно код руптуре тубе или погоршања клиничке слике, интензивирања болова или ризика од руптуре тубе) – салпингектомија!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убризгавање или ординирање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Metrotrexat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Некада се спроводила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пункција Дугласовог шпага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орјентира за оперативни приступ (добијање свеже или коагулисане крви – руптура тубе).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234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8034"/>
            <a:ext cx="10515600" cy="56489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смесити пацијенткињу на гинеколошки сто или у кревет,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отварање бар једне венске линије,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контрола виталних параметара (температура, пулс, ТА, сатурација – шок листа),контрола интензитета крварења,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асистенција при извођењу гинеколошког прегледа или пункције Дугласовог шпага,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ординирање прописане терапије (инфузија, трансфузија, медикаменти),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припрема пацијенткиње за оперативни захват (бријање, пласирање катетера, клизма).</a:t>
            </a:r>
          </a:p>
          <a:p>
            <a:pPr marL="0" indent="0">
              <a:buNone/>
            </a:pPr>
            <a:endParaRPr lang="sr-Latn-BA" dirty="0"/>
          </a:p>
        </p:txBody>
      </p:sp>
    </p:spTree>
    <p:extLst>
      <p:ext uri="{BB962C8B-B14F-4D97-AF65-F5344CB8AC3E}">
        <p14:creationId xmlns:p14="http://schemas.microsoft.com/office/powerpoint/2010/main" val="141402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дидактичких разлога ургентна стања у гинекологији и акушерству поделићемо на ургентна стања: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детињству и пубертету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фертилном периоду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другој половини трудноће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порођају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порођаја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 трудноће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менопаузи</a:t>
            </a:r>
          </a:p>
          <a:p>
            <a:pPr marL="514350" indent="-514350">
              <a:buAutoNum type="arabicPeriod"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01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7882"/>
            <a:ext cx="10515600" cy="57390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Цервикална трудноћа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grav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canalis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cervicalis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посебна форма ектопичне трудноће, где се оплођена јајна ћелија усађује у ендоцервикални канал.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Трофобласт се усађује у зид грлића материце и врђи инвазију нисходне гране утерине артерије, а шири се и према добро прокрвљеном истмичном делу материце (истмико-цервикална трудноћа).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 велики ризик од крварења, посебно уколико се приступи киретажи (сумња на започети побачај или побачај у току) због инвазије трофобласта крвног суда значајног капацитета, па се може десити радикализација поступка збрињавања – хистеректомија.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 иницијално подразумева постављање серклажа на такав грлић како би се узроковала компломитација протока крви ка концептусу.</a:t>
            </a:r>
          </a:p>
        </p:txBody>
      </p:sp>
    </p:spTree>
    <p:extLst>
      <p:ext uri="{BB962C8B-B14F-4D97-AF65-F5344CB8AC3E}">
        <p14:creationId xmlns:p14="http://schemas.microsoft.com/office/powerpoint/2010/main" val="10212762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ДРУГОЈ ПОЛОВИНИ ТРУДНОЋЕ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Предњачећа постељица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placenta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previa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означава стање позиционирања постељице испред предњачећег дела плода, са доњим полом који од унутрашњег ушћа грлића материце удаљен мање од 5 цм, или досеже до њена, делимично или потпуно га прекрива. Разликујемо: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Latn-B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placenta previa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centralis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потпуно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прекрива унутрашње ушће грлића,</a:t>
            </a:r>
          </a:p>
          <a:p>
            <a:pPr marL="514350" indent="-514350">
              <a:buAutoNum type="arabicPeriod"/>
            </a:pPr>
            <a:r>
              <a:rPr lang="sr-Latn-B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placenta previa 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partiali</a:t>
            </a:r>
            <a:r>
              <a:rPr lang="sr-Latn-B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делимично прекрива унутрашње ушће грлића,</a:t>
            </a:r>
          </a:p>
          <a:p>
            <a:pPr marL="514350" indent="-514350">
              <a:buAutoNum type="arabicPeriod"/>
            </a:pPr>
            <a:r>
              <a:rPr lang="sr-Latn-B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placenta previa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sr-Latn-B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alis </a:t>
            </a:r>
            <a:r>
              <a:rPr lang="sr-Latn-B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долази до унутрашњег ушћа грлића, али га не прекрива,</a:t>
            </a:r>
          </a:p>
          <a:p>
            <a:pPr marL="514350" indent="-514350">
              <a:buAutoNum type="arabicPeriod"/>
            </a:pP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insertio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placentae inferior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доњи пол постељице је удаљен од унутрашњег ушћа мање од 5 цм, али не допире до унутрашњег ушћа.</a:t>
            </a:r>
          </a:p>
          <a:p>
            <a:pPr marL="0" indent="0">
              <a:buNone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141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07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5713324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крварење – почиње са почетком материчних контракција, најаче је након контракције,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крв је светлоцрвене боје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брзо коагулише, слабије код ивичне, а јаче код централне или делимичне,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слабе материчне контракције – постељица омета притисак главе на цервикални ганглион,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предњачећи део плода је високо,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чести су неправилни положаји плода,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 од руптуре плодових овојака и пролапса пупчаника код ивичне и делимичне предњачеће постељице,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слаб тонус утеруса.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22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0913"/>
            <a:ext cx="10515600" cy="5636050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гинеколошки преглед – визуелизација и палпација постељице (сунђерасте конзистенције) кроз дилатиран грлић,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ОПРЕЗ!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(ризик од крварења)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преглед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царски рез – код централне или парцијалне предњачеће постељице,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вагинални порођај – код ниско усађене или ивичне постељице.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1542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7882"/>
            <a:ext cx="10515600" cy="57390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 - БАБИЦЕ: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смесити пацијенткињу на порођајни сто,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 пацијенткиње за царски рез (бријање, пласирање катетера, клизма).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отварање бар једне венске линије,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виталних параметара (температура, пулс, ТА, сатурација – шок листа), контрола интензитета крварења,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кардиотокографски мониторинг стања плода,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ординирање прописане терапије (инфузија, трансфузија, медикаменти).</a:t>
            </a:r>
          </a:p>
        </p:txBody>
      </p:sp>
    </p:spTree>
    <p:extLst>
      <p:ext uri="{BB962C8B-B14F-4D97-AF65-F5344CB8AC3E}">
        <p14:creationId xmlns:p14="http://schemas.microsoft.com/office/powerpoint/2010/main" val="427516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4096"/>
            <a:ext cx="10515600" cy="5442867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Превремено одлубљивање нормално усађене постељице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abruption placentae praecox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одлубљивање постељице пре физиолошког периода одлубљивања (треће порођајно доба), тј. пре рађања плода (у току трудноће, првог и другог порођајног доба).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РАЗЛОЗИ: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непосредни – пад, ударац, неудобна вожња, механички чинилац...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посредни – хипертензија, мултипаритет, старија прворотка... 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4795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СЛИКА: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лаки степен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често без симптома јер се дешава централно одлубљивање са импакцијом хематома, па се види тек на порођају,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средње тешки степен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појава болова у трбуху са појачаним тонусом материце, узнемиреност труднице, пад тензије, убрзан пулс, крварење уколико се постељица одлубила ивично –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крв је тамноцрвена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течна, оскудна, али сталног тока,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 степен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утероплацентарна апоплексија (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</a:t>
            </a:r>
            <a:r>
              <a:rPr 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Couvelair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: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акушерски синдром: бол, тврд трбух, осетљив на додир...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шока: узнемиреност, страх, бледило услед вазоконстрикције...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хеморагички синдром: крварење, убрзан пулс у почетку, хипотензија... 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ренални синдром: албуминурија, хематурија, олигурија, инсуфицијенција...</a:t>
            </a:r>
          </a:p>
          <a:p>
            <a:pPr marL="0" indent="0" algn="ctr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Стање је фатално за плод, а неизвесно за трудницу!</a:t>
            </a:r>
            <a:endParaRPr lang="sr-Latn-B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7898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Одлука да ли ће се порођај завршити вагинално или царским резом зависи од степена крварења, стања плода, дилатације материчног грлића.</a:t>
            </a:r>
          </a:p>
          <a:p>
            <a:pPr marL="514350" indent="-514350">
              <a:buAutoNum type="arabicPeriod"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услови дозволе вагинални порођај: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прокинути водењак,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укључити инфузионе растворе,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 две венске линије,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кардиотокографски запис у континуитету,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форцепс или вакуум екстрактор.</a:t>
            </a:r>
          </a:p>
          <a:p>
            <a:pPr>
              <a:buFontTx/>
              <a:buChar char="-"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5304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89397"/>
            <a:ext cx="10515600" cy="5687566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Еклампсија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представља крајњи стадијум хипертензивне болести у трудноћи који се манифестује хипертензијом, протеинуријом (и до 20 грама), појавом едема и клонично-тоничким грчевима, праћеним губитком свести. Обично се пре напада јављају ауре у смислу визуелних, аудитивних, гастроинтестиналних, уринарних сметњи...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Због сличности у клиничком испољавању, ово стање се обично поистовећује са епилепсијом.</a:t>
            </a: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Тонички грчеви: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трају 10-20 секунди, проширене су папиле, екстремитети опружени, кожа цијанотична,</a:t>
            </a: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Клонички грчеви: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трају 30 до 120 секунди, смењују се контракције и релаксације мишића, захватају појединачне групе мишића, посебно виличну мускулатуру (зато су честе повреде језика - угриз).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287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</a:t>
            </a:r>
            <a:b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ДЕТИЊСТВУ И ПУБЕРТЕТУ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Јувенилна метрорагија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јако и обилно крварење које настаје у препубертетском или пубертетском периоду, а обично је последица хиперпродукције естрогена настале услед неруптурирања фоликула.</a:t>
            </a:r>
          </a:p>
          <a:p>
            <a:pPr marL="0" indent="0" algn="just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Повећана количина естрогена изазива хиперплазију (задебљање) ендометријума. Неруптурирани фоликули сада дегенеришу, па долази до пада нивоа естрогена, те последичне некрозе, одлубљивања и елиминације ендометријума.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5146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5155"/>
            <a:ext cx="10515600" cy="5661808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 (тимски рад):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обезбеђивање пролаза дисајног пута и спречавање угриза језика,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отварање најмање две венске линије,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ординирање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Bensedin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ординирање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amp.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MgSo4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иницијално 6 грама, а потом 4 грама доза одржавања, у инфузији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диурезе (катетер), пателарног рефлекса и дисајне мускулатуре,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 завршавање трудноће или форцепс/вакуум сходно акушерском налазу,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тензије у даљем току.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453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ПОРОЂАЈУ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2586"/>
            <a:ext cx="10515600" cy="464437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Руптура утеруса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прснуће материце или ређе одвајање материце од вагине за време порођаја (понекад и у току трудноће).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ПОДЕЛА: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анатомска:</a:t>
            </a:r>
          </a:p>
          <a:p>
            <a:pPr>
              <a:buFontTx/>
              <a:buChar char="-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комплетна: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захвата читав зид утеруса,</a:t>
            </a:r>
          </a:p>
          <a:p>
            <a:pPr>
              <a:buFontTx/>
              <a:buChar char="-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инкомплетна: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захвата зид утеруса са интактним перитонеумом,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функционална:</a:t>
            </a:r>
          </a:p>
          <a:p>
            <a:pPr>
              <a:buFontTx/>
              <a:buChar char="-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спонтана руптура: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мултипаритет, полихидрамнион...</a:t>
            </a:r>
          </a:p>
          <a:p>
            <a:pPr>
              <a:buFontTx/>
              <a:buChar char="-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јатрогена руптура: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форцепс, вакуум екстрактор, РКУМ...</a:t>
            </a:r>
          </a:p>
          <a:p>
            <a:pPr>
              <a:buFontTx/>
              <a:buChar char="-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месту ожиљка: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хистеротомија (пластика, царски рез, миом)...</a:t>
            </a:r>
            <a:endParaRPr lang="sr-Latn-B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5593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4096"/>
            <a:ext cx="10515600" cy="54428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СЛИКА:</a:t>
            </a:r>
          </a:p>
          <a:p>
            <a:pPr marL="0" indent="0">
              <a:buNone/>
            </a:pP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ПРЕТЕЋА РУПТУРА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 у пределу трбуха,континуиран и оштар,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напетост са предвајањем трбуха –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Бандлова бразда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палпаторна осетљивост, трбух тврд као даска,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НАСТАЛА РУПТУРА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болови слабије интензитета те престају,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трбух није напет, палпирају се меки делови плода,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знаци хеморагијског шока,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одсуство срчане акције плода.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728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11369"/>
            <a:ext cx="10515600" cy="5365594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случају претеће руптуре урадити царски рез.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свим случајевима руптуре обавезна је лапаротомија.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претходно: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дати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Morfium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обезбедити најмање две венске линије,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надокнада течности, крвних деривата,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лабораторијске анализе крви (крвна група и РХ фактор),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оперативни захват се у зависности од опсежности креће од сутурирања дефекта на утерусу до тоталне хистеректомије.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4046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5155"/>
            <a:ext cx="10515600" cy="5661808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Занемарени попречни положај плода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transversus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naeglectus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финално стање порођаја попречно положеног плода. 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фази експулзије долази до спуштања рамена у карлицу и пролапса ручице. Уз болове и напоне долази до даљег потискивања рамена и следствене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дупликатуре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плода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али само до једне границе. Даље се притисак преноси на тело материце и долази до претеће руптуре утеруса.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оваквим ситуацијама, царски рез је апсолутна неопходност уколико је плод још увек жив. Обзиром да се то ретко дешава, спроводе се мере ембриотомија.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првог порођајног доба попречни положај није опасан јер још увек има времена да су уради царски рез, или спроведе спољашњи окрет плода.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0158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25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8514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НАКОН ПОРОЂАЈА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Постпартално крварење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крварење које настаје након порођаја, почевши од трећег порођајног доба. Количина изгубљене крви не сме бити већа од 500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ml,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мада се у току порођаја оптимално губи 200-300 </a:t>
            </a:r>
            <a:r>
              <a:rPr lang="sr-Latn-BA" dirty="0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крви.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Најопасније постпартално крварење настаје при изостајању материчних контракција, након порођаја, тј након рађања постељице. Такво крварење се назива 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атонија утеруса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настати након евакуације читаве постељице, или након заостатка дела постељице.</a:t>
            </a:r>
          </a:p>
        </p:txBody>
      </p:sp>
    </p:spTree>
    <p:extLst>
      <p:ext uri="{BB962C8B-B14F-4D97-AF65-F5344CB8AC3E}">
        <p14:creationId xmlns:p14="http://schemas.microsoft.com/office/powerpoint/2010/main" val="37774492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31065"/>
            <a:ext cx="10515600" cy="55458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 оваквог крварења је специфичан,обично наступи талас крварења, а потом млаз крви различитог интензитета. Утерус је увећан, проширен и млохав, са фундусом изнад умбиликуса. </a:t>
            </a: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(тимски рад):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отварање најмање две венске линије са надокнадом течности,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 обавезна је и трансфузија крви (крвна група, РХ фактор и интеракција),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катетеризација мокраћне бешике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спољашња масажа утеруса,евентуално лед на предњи трбушни зид,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ординирање утеротоничке терапије (10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oxytocin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amp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Methylergobrevin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мануелна и инструментална ревизија материчне шупљине,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лапаротомија.</a:t>
            </a:r>
          </a:p>
          <a:p>
            <a:pPr marL="514350" indent="-514350"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0459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5307"/>
            <a:ext cx="10515600" cy="5571656"/>
          </a:xfrm>
        </p:spPr>
        <p:txBody>
          <a:bodyPr/>
          <a:lstStyle/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Обавезан је преглед постељице након евакуације тј. након трећег порођајног доба. Обратити пажњу на целовитост постељице, недостатак котиледона, присуство и целовитост плодових овојака. Засотајање делова постељице је најчешћи разлог атоничног крварења.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прегледа постељице, обавезна је експлорација перинеума, интроитуса вагине, вагиналних зидова и сводова, као и вагиналне порције грлића материце. 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Расцепи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наведених меких делова порођајних путева, могу дати не толико обилно, колико интензивно крварење, које уколико се не збрине (тампонадом или сутурирањем) може довести до хеморагијског шока.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659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56823"/>
            <a:ext cx="10515600" cy="5520140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Инверзија утеруса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ретко, али веома опасно стање које обично настаје након експулзије плода (при кратком пупчанику) или у току рађања постељице (физичка тракција постељице код Кредеовог захвата или код атоничног утеруса) или у току миомектомије насцентног (субмукозног) миома.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изврнуће унутрашње површине (зидова материчне шупљине) са следственим угнућем фундуса материце, кроз дилатирано матерично ушће, услед слабости материчних веза одговорних за положај и статику материце.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бити делимична тј. парцијална и потпуна инверзија.</a:t>
            </a: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конзервативни (корекција шока и репонирање) и оперативни.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421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5155"/>
            <a:ext cx="10515600" cy="5661808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краткотрајни изостанак циклуса (аменореја),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понављајуће (рецидивантно) крварење из утеруса,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уредан гинеколошки (ректални) налаз,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обавезан је тест на трудноћу (диференцијално дијаностички у обзир долази абортус или ванматерична трудноћа).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прогестеронски препарати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Primolut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NOR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абразија ендометријума (ретко, уз обавезну контролу коагулационог статуса)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6743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944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25003"/>
            <a:ext cx="10515600" cy="57519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r-Cyrl-R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Cyrl-R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ХВАЛА НА ПАЖЊИ</a:t>
            </a:r>
            <a:endParaRPr lang="sr-Latn-BA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8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0913"/>
            <a:ext cx="10515600" cy="56360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ТЕХНИЧАРА:</a:t>
            </a:r>
          </a:p>
          <a:p>
            <a:pPr marL="0" indent="0">
              <a:buNone/>
            </a:pP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смесити пацијенткињу на гинеколошки сто или у кревет,</a:t>
            </a:r>
          </a:p>
          <a:p>
            <a:pPr marL="0" indent="0" algn="just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отварање бар једне венске линије (пласирати браунилу),</a:t>
            </a:r>
          </a:p>
          <a:p>
            <a:pPr marL="0" indent="0" algn="just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0" indent="0" algn="just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контрола виталних параметара (температура, пулс, ТА, сатурација),</a:t>
            </a:r>
          </a:p>
          <a:p>
            <a:pPr marL="0" indent="0" algn="just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асистенција при извођењу гинеколошког прегледа или процедура,</a:t>
            </a:r>
          </a:p>
          <a:p>
            <a:pPr marL="0" indent="0" algn="just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ординирање прописане терапије (инфузија, трансфузија, медикаменти).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286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0913"/>
            <a:ext cx="10515600" cy="5636050"/>
          </a:xfrm>
        </p:spPr>
        <p:txBody>
          <a:bodyPr/>
          <a:lstStyle/>
          <a:p>
            <a:pPr marL="0" indent="0" algn="just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Дефлорација, руптура химена и руптура вагине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настају приликом (првог) сексуалног односа услед инфантилних гинеколошких органа или при неадекватном положају.</a:t>
            </a:r>
          </a:p>
          <a:p>
            <a:pPr marL="0" indent="0" algn="just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</a:t>
            </a:r>
          </a:p>
          <a:p>
            <a:pPr marL="514350" indent="-514350" algn="just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крварење након (или у току) сексуалног односа,</a:t>
            </a:r>
          </a:p>
          <a:p>
            <a:pPr marL="514350" indent="-514350" algn="just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болови након (или у току) сексуалног односа,</a:t>
            </a:r>
          </a:p>
          <a:p>
            <a:pPr marL="514350" indent="-514350" algn="just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приликом прегледа увиђају се расцепи химена (у пределу карункула при дефлорацији), вагине или перинеума,</a:t>
            </a:r>
          </a:p>
          <a:p>
            <a:pPr marL="514350" indent="-514350" algn="just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обратити пажњу на евентуалне повреде уретре, ректума или форникса које могу изискивати хируршко збрињавање.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8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43944"/>
            <a:ext cx="10515600" cy="55330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тампонада стерилном газом натопњеном јодом уз праћење интензитета крварења,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случају да не стане крварење или је расцеп велики – сутурирање повреде појединачним шавовима,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случају значајног губитка крви (ретко) хоспитализација.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смесити пацијенткињу на гинеколошки сто или у кревет,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отварање бар једне венске линије (пласирати браунилу),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контрола виталних параметара (температура, пулс, ТА, сатурација),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асистенција при извођењу гинеколошког прегледа или процедура,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ординирање прописане терапије (инфузија, трансфузија, медикаменти),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пласирање катетера и евентуална припрема за хируршку интервенцију.</a:t>
            </a:r>
          </a:p>
          <a:p>
            <a:pPr marL="0" indent="0">
              <a:buNone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61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92428"/>
            <a:ext cx="10515600" cy="5584535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тела у вагини и утерусу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јављају код девојчица у току игре (дугмад, оштри предмети, делови предмета приликом повреда), а код девојака су то делови контрацептивних средстава.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првенствено инспекција, а потом и палпација и преглед под спекулумом (некада је потребна јувенилна дефлорација), као и евакуација предмета уз надзор над крварењем. Неопходан је и РТГ преглед мале карлице!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евакуација предмета танком стерилном пинцетом (често у анестезији), уз све мере корекције хемостазе и збрињавање других повреда или крварења.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838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</a:t>
            </a:r>
            <a:b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ФЕРТИЛНОМ ПЕРИОДУ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Абортус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представља спонтано или провоцирано избацивање производа концептуса пре могућности плода за самосталним животом (дидактички је то 20. недеља трудноће или тежина плода мања од 500 грама).</a:t>
            </a: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Разликујемо 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спонтани побачај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(горе наведена дефиниција) и </a:t>
            </a:r>
            <a:r>
              <a:rPr lang="sr-Cyrl-R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намерни побачај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(који је законски регулисан до 9.6 недеље трудноћа. После тог периода се може спровести само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строгим медицинским индикацијама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уз одобрење другостепене лекарске комисије или етичког одбора).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03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3065</Words>
  <Application>Microsoft Office PowerPoint</Application>
  <PresentationFormat>Widescreen</PresentationFormat>
  <Paragraphs>238</Paragraphs>
  <Slides>41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Times New Roman</vt:lpstr>
      <vt:lpstr>Office Theme</vt:lpstr>
      <vt:lpstr>УРГЕНТНА СТАЊА У ГИНЕКОЛОГИЈИ  И АКУШЕРСТВУ  12. НЕДЕЉА НАСТАВЕ</vt:lpstr>
      <vt:lpstr>PowerPoint Presentation</vt:lpstr>
      <vt:lpstr>УРГЕНТНА СТАЊА У  ДЕТИЊСТВУ И ПУБЕРТЕТУ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УРГЕНТНА СТАЊА У  ФЕРТИЛНОМ ПЕРИОДУ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УРГЕНТНА СТАЊА У  ДРУГОЈ ПОЛОВИНИ ТРУДНОЋЕ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УРГЕНТНА СТАЊА У ПОРОЂАЈУ</vt:lpstr>
      <vt:lpstr>PowerPoint Presentation</vt:lpstr>
      <vt:lpstr>PowerPoint Presentation</vt:lpstr>
      <vt:lpstr>PowerPoint Presentation</vt:lpstr>
      <vt:lpstr>PowerPoint Presentation</vt:lpstr>
      <vt:lpstr>УРГЕНТНА СТАЊА НАКОН ПОРОЂАЈА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УРГЕНТНА СТАЊА У ГИНЕКОЛОГИЈИ И АКУШЕРСТВУ  12. НЕДЕЉА НАСТАВЕ</dc:title>
  <dc:creator>nidza</dc:creator>
  <cp:lastModifiedBy>Dusan Tomasevic - Tomash</cp:lastModifiedBy>
  <cp:revision>55</cp:revision>
  <dcterms:created xsi:type="dcterms:W3CDTF">2020-12-17T15:12:03Z</dcterms:created>
  <dcterms:modified xsi:type="dcterms:W3CDTF">2020-12-21T18:22:16Z</dcterms:modified>
</cp:coreProperties>
</file>